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64" r:id="rId4"/>
    <p:sldId id="257" r:id="rId5"/>
    <p:sldId id="266" r:id="rId6"/>
    <p:sldId id="259" r:id="rId7"/>
    <p:sldId id="267" r:id="rId8"/>
    <p:sldId id="268" r:id="rId9"/>
    <p:sldId id="269" r:id="rId10"/>
    <p:sldId id="270" r:id="rId11"/>
    <p:sldId id="265" r:id="rId12"/>
    <p:sldId id="25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231F2CC8-623C-44D4-8310-E1D79948450A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7569CD8F-DC11-4EA2-847F-74B301AE7AC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82312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F2CC8-623C-44D4-8310-E1D79948450A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9CD8F-DC11-4EA2-847F-74B301AE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446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F2CC8-623C-44D4-8310-E1D79948450A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9CD8F-DC11-4EA2-847F-74B301AE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15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F2CC8-623C-44D4-8310-E1D79948450A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9CD8F-DC11-4EA2-847F-74B301AE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34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F2CC8-623C-44D4-8310-E1D79948450A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9CD8F-DC11-4EA2-847F-74B301AE7AC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47808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F2CC8-623C-44D4-8310-E1D79948450A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9CD8F-DC11-4EA2-847F-74B301AE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498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F2CC8-623C-44D4-8310-E1D79948450A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9CD8F-DC11-4EA2-847F-74B301AE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0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F2CC8-623C-44D4-8310-E1D79948450A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9CD8F-DC11-4EA2-847F-74B301AE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472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F2CC8-623C-44D4-8310-E1D79948450A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9CD8F-DC11-4EA2-847F-74B301AE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51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F2CC8-623C-44D4-8310-E1D79948450A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9CD8F-DC11-4EA2-847F-74B301AE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830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F2CC8-623C-44D4-8310-E1D79948450A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9CD8F-DC11-4EA2-847F-74B301AE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35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231F2CC8-623C-44D4-8310-E1D79948450A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7569CD8F-DC11-4EA2-847F-74B301AE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21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B1B13-EF5A-4690-B48A-AA7C58ECDD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82788" y="1397000"/>
            <a:ext cx="4502041" cy="300839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5400" dirty="0"/>
              <a:t>Ascii Art Checkpoint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536CC6-26EA-435E-BCBC-BDCC6A08F9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4211" y="4497473"/>
            <a:ext cx="3624471" cy="811604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Kane, Trevor, Kyle, Cory, Trent</a:t>
            </a:r>
          </a:p>
        </p:txBody>
      </p:sp>
    </p:spTree>
    <p:extLst>
      <p:ext uri="{BB962C8B-B14F-4D97-AF65-F5344CB8AC3E}">
        <p14:creationId xmlns:p14="http://schemas.microsoft.com/office/powerpoint/2010/main" val="3343488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D0FB7-1762-498A-98C5-6682A058F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Walk Through (Trevor)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FC0597-B7C6-490A-ABD7-6723B84E7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872" y="2086209"/>
            <a:ext cx="8594725" cy="92536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2779AA-EB54-4B1C-947A-80EF7B857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3255914"/>
            <a:ext cx="6941976" cy="304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83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2FE17-8DB2-4B44-99BE-A32729D48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Significant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446C7-7CA7-4710-B09E-7A706F207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Further complication of the Pixel Conversion Algorithm</a:t>
            </a:r>
          </a:p>
          <a:p>
            <a:r>
              <a:rPr lang="en-US" dirty="0"/>
              <a:t>Further Optimize Executable (Mobile Development?)</a:t>
            </a:r>
          </a:p>
          <a:p>
            <a:r>
              <a:rPr lang="en-US" dirty="0"/>
              <a:t>Fix Outliers in Images</a:t>
            </a:r>
          </a:p>
          <a:p>
            <a:r>
              <a:rPr lang="en-US" dirty="0"/>
              <a:t>Further Advance and optimize GUI (Add/Enlarge Title)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73C2075-6D95-4F3F-A177-72AE97D76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927" y="3585438"/>
            <a:ext cx="5413249" cy="290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869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E2915-6D9B-44C8-9F50-B4480A8F6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Final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BD7FA-95B2-445C-9002-FBCD874AC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plan for the final demo is a live presentation with a video backup just in case. In the final live demo we will go over improvements and other items. All members will be present. </a:t>
            </a:r>
          </a:p>
          <a:p>
            <a:r>
              <a:rPr lang="en-US" dirty="0"/>
              <a:t>GitHub Repo: https://github.com/OU-CS3560/AsciiArt</a:t>
            </a:r>
          </a:p>
        </p:txBody>
      </p:sp>
      <p:pic>
        <p:nvPicPr>
          <p:cNvPr id="1026" name="Picture 2" descr="Product Demo Techniques: Telling Versus Selling - Proficientz">
            <a:extLst>
              <a:ext uri="{FF2B5EF4-FFF2-40B4-BE49-F238E27FC236}">
                <a16:creationId xmlns:a16="http://schemas.microsoft.com/office/drawing/2014/main" id="{12780672-CE1C-4847-8813-5B8E9F115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514" y="4541837"/>
            <a:ext cx="27813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nal – Nonprofit Law Blog">
            <a:extLst>
              <a:ext uri="{FF2B5EF4-FFF2-40B4-BE49-F238E27FC236}">
                <a16:creationId xmlns:a16="http://schemas.microsoft.com/office/drawing/2014/main" id="{E52C5183-25DD-4047-8DEB-DC2C3068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83" y="3468434"/>
            <a:ext cx="3038475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0842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3896D-6DBA-4877-B119-816D61C6D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425F8-0166-40F8-B881-F4EDF5637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of our project is to convert images into good looking Ascii Art in an efficient manner</a:t>
            </a:r>
          </a:p>
          <a:p>
            <a:r>
              <a:rPr lang="en-US" dirty="0"/>
              <a:t>The project deals with algorithms for selecting Ascii Characters, front and back-end development, and GUI design.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3656BE0-3803-4CA3-84BE-1DD7DCD6B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276" y="3539684"/>
            <a:ext cx="2083448" cy="2777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3141892-8339-479B-9F8A-1701D35ED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842" y="3429000"/>
            <a:ext cx="3043272" cy="320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181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4698C-7079-4D9B-9007-1E11E0570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Development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2685F-66E6-408A-A6D9-A8B1E8D7C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Clean GUI for user interaction</a:t>
            </a:r>
          </a:p>
          <a:p>
            <a:r>
              <a:rPr lang="en-US" dirty="0"/>
              <a:t>Conversion Algorithm that reads pixel in grayscale and converts to an Ascii Character</a:t>
            </a:r>
          </a:p>
          <a:p>
            <a:r>
              <a:rPr lang="en-US" dirty="0"/>
              <a:t>Built ability to have standalone file instead of cloning from </a:t>
            </a:r>
            <a:r>
              <a:rPr lang="en-US" dirty="0" err="1"/>
              <a:t>github</a:t>
            </a:r>
            <a:r>
              <a:rPr lang="en-US" dirty="0"/>
              <a:t> (executable)</a:t>
            </a:r>
          </a:p>
          <a:p>
            <a:r>
              <a:rPr lang="en-US" dirty="0"/>
              <a:t>File Manager system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78CEAA1-12CB-431B-AED1-67A1CFEB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380" y="4380391"/>
            <a:ext cx="3165605" cy="211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6FEBC4D6-F1E3-4CB7-8882-67AFF3F77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106" y="4004468"/>
            <a:ext cx="3981810" cy="260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352E60-49BC-4E4F-A4C0-0ECDDC08A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7480" y="4492347"/>
            <a:ext cx="2897032" cy="162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453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7693A-0B3F-4E64-894B-57344E98E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Documentation Tool (</a:t>
            </a:r>
            <a:r>
              <a:rPr lang="en-US" sz="3200" kern="1200" dirty="0" err="1">
                <a:latin typeface="+mj-lt"/>
                <a:ea typeface="+mj-ea"/>
                <a:cs typeface="+mj-cs"/>
              </a:rPr>
              <a:t>Doxygen</a:t>
            </a:r>
            <a:r>
              <a:rPr lang="en-US" sz="3200" kern="1200" dirty="0"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B31D4E-FD92-4CEF-A739-E52AA98A1C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8373" y="1675227"/>
            <a:ext cx="817525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95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4E120-99E9-4F9A-ABF0-826B37C69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Analysis (</a:t>
            </a:r>
            <a:r>
              <a:rPr lang="en-US" dirty="0" err="1"/>
              <a:t>Pylance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D1663E-5A71-47FE-AB05-7F2D2AA0E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063" y="1918786"/>
            <a:ext cx="8594725" cy="4171366"/>
          </a:xfrm>
        </p:spPr>
      </p:pic>
    </p:spTree>
    <p:extLst>
      <p:ext uri="{BB962C8B-B14F-4D97-AF65-F5344CB8AC3E}">
        <p14:creationId xmlns:p14="http://schemas.microsoft.com/office/powerpoint/2010/main" val="774961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CB465-66B7-4F8B-90BC-399966A3A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Source Code Management (Git)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8B341A-21E4-45C3-8FE2-6E165E7D38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740" y="1675227"/>
            <a:ext cx="865852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173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D7405-8873-4250-B484-8CC70811F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Walk-Through (Kane)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1D6A6-B9F3-411C-B53B-E3D1ED9B9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F58A26-FEE9-4785-88A5-46E423143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388" y="2496399"/>
            <a:ext cx="6708710" cy="8620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03FB8B-9F68-4ABA-99BC-285891321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388" y="3699593"/>
            <a:ext cx="6249817" cy="6528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0FCDAB-5596-4A4A-9A04-F2389F1BD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286" y="4573929"/>
            <a:ext cx="6973101" cy="96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27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B7B7F-5746-4442-BC3F-AB0FDA9D3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Walk Through (Cory)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6889A0-A49B-4AED-A202-9BD98B25E7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418" y="2030195"/>
            <a:ext cx="8594725" cy="221305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43450C-A227-4988-81F3-05C443B59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61" y="4489234"/>
            <a:ext cx="9902720" cy="68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068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44DC3-E5E0-4AC3-86B2-1D1B68CC3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Walk Through (Kyle)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BB4610-A26E-4C42-BFBE-7F52504171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872" y="1929212"/>
            <a:ext cx="8594725" cy="185518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7F74BA-8D5E-407C-AF31-7C970EE94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190" y="4022286"/>
            <a:ext cx="8594726" cy="118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316437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88</TotalTime>
  <Words>213</Words>
  <Application>Microsoft Office PowerPoint</Application>
  <PresentationFormat>Widescreen</PresentationFormat>
  <Paragraphs>25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Schoolbook</vt:lpstr>
      <vt:lpstr>Wingdings 2</vt:lpstr>
      <vt:lpstr>View</vt:lpstr>
      <vt:lpstr>Ascii Art Checkpoint 3</vt:lpstr>
      <vt:lpstr>Goal</vt:lpstr>
      <vt:lpstr>Current Development </vt:lpstr>
      <vt:lpstr>Documentation Tool (Doxygen)</vt:lpstr>
      <vt:lpstr>Static Analysis (Pylance)</vt:lpstr>
      <vt:lpstr>Source Code Management (Git)</vt:lpstr>
      <vt:lpstr>GitHub Walk-Through (Kane)</vt:lpstr>
      <vt:lpstr>Github Walk Through (Cory)</vt:lpstr>
      <vt:lpstr>Github Walk Through (Kyle)</vt:lpstr>
      <vt:lpstr>Github Walk Through (Trevor)</vt:lpstr>
      <vt:lpstr>Future Significant Contributions</vt:lpstr>
      <vt:lpstr>Plan for Final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Ascii Art Checkpoint 3</dc:title>
  <dc:creator>Kane Louderback</dc:creator>
  <cp:lastModifiedBy>Kane Louderback</cp:lastModifiedBy>
  <cp:revision>3</cp:revision>
  <dcterms:created xsi:type="dcterms:W3CDTF">2021-11-09T19:06:09Z</dcterms:created>
  <dcterms:modified xsi:type="dcterms:W3CDTF">2021-11-09T20:34:49Z</dcterms:modified>
</cp:coreProperties>
</file>